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82" r:id="rId23"/>
    <p:sldId id="277" r:id="rId24"/>
    <p:sldId id="278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122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02-Feb-25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02/02/2025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AGHZzgGPr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Visão Geral do Semestre</a:t>
            </a:r>
            <a:endParaRPr dirty="0"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(ROS 2 Básico e 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AF (ROS 2)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Papel</a:t>
            </a:r>
            <a:r>
              <a:rPr lang="en-US" dirty="0"/>
              <a:t> de </a:t>
            </a:r>
            <a:r>
              <a:rPr lang="en-US" dirty="0" err="1"/>
              <a:t>Robótica</a:t>
            </a:r>
            <a:r>
              <a:rPr lang="en-US" dirty="0"/>
              <a:t> no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Delta</a:t>
            </a: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/>
              <a:t>Linux ROS (</a:t>
            </a:r>
            <a:r>
              <a:rPr lang="pt-BR" dirty="0" err="1"/>
              <a:t>Robot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ROS 2 </a:t>
            </a:r>
            <a:r>
              <a:rPr lang="pt-BR" dirty="0" err="1"/>
              <a:t>Humble</a:t>
            </a:r>
            <a:endParaRPr lang="pt-BR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 err="1"/>
              <a:t>Turtlebot</a:t>
            </a: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dirty="0"/>
              <a:t>Simulador Gazebo</a:t>
            </a:r>
            <a:endParaRPr lang="pt-BR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/>
              <a:t>Linux ROS (Robot Operating System)</a:t>
            </a: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 err="1"/>
              <a:t>Turtlebot</a:t>
            </a:r>
            <a:endParaRPr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</a:t>
            </a:r>
            <a:r>
              <a:rPr lang="en-US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Gazebo</a:t>
            </a:r>
            <a:endParaRPr sz="180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Ler </a:t>
            </a:r>
            <a:r>
              <a:rPr lang="pt-BR" b="0" i="0" u="sng" strike="noStrike" cap="none" spc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>
              <a:spcAft>
                <a:spcPts val="600"/>
              </a:spcAft>
              <a:defRPr/>
            </a:pPr>
            <a:endParaRPr lang="pt-BR" b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2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3" tooltip="https://forms.office.com/r/UQqCkDbWvy"/>
              </a:rPr>
              <a:t>https://forms.office.com/r/mAGHZzgGPr</a:t>
            </a:r>
            <a:endParaRPr lang="pt-BR" sz="14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A34B14EF-1D1C-AE78-34B5-A719A248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3" b="10310"/>
          <a:stretch/>
        </p:blipFill>
        <p:spPr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BE7EFB7-DFE5-3B9B-2404-EF0E0EC44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</a:t>
            </a:r>
            <a:r>
              <a:rPr lang="en-US" dirty="0" err="1"/>
              <a:t>Fazem</a:t>
            </a:r>
            <a:endParaRPr lang="en-US" dirty="0"/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957</Words>
  <Application>Microsoft Office PowerPoint</Application>
  <DocSecurity>0</DocSecurity>
  <PresentationFormat>Apresentação na tela (4:3)</PresentationFormat>
  <Paragraphs>190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357</cp:revision>
  <dcterms:created xsi:type="dcterms:W3CDTF">2014-04-17T20:05:08Z</dcterms:created>
  <dcterms:modified xsi:type="dcterms:W3CDTF">2025-02-02T13:26:52Z</dcterms:modified>
  <cp:category/>
  <dc:identifier/>
  <cp:contentStatus/>
  <dc:language/>
  <cp:version/>
</cp:coreProperties>
</file>